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108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11" Type="http://schemas.openxmlformats.org/officeDocument/2006/relationships/customXml" Target="../customXml/item4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29286-5434-4253-8CBC-E96CC08C93E9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33295-9F72-4A48-AFDD-E237D4CA2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2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0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7811AEA-2AE5-42BF-A8EF-FDD77DC70830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3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68597C1-BFD1-456F-A7DD-6D653FABA579}" type="datetime1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E12F85F-7CF0-4A30-919B-4BDE9F2A4E82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8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8BCC246-8B30-49B4-8E14-743B9E4BCA2B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D58CA81-525C-431F-B6D8-76CF7D43B1E8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8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323E50D-8D40-490B-95D6-4F270CC054D0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C42687E-5D48-4427-A1A4-E1DB902F671A}" type="datetime1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82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1AF6C09-4DCA-4DC4-A5FE-F84AE98380A7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6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72221B2-3AFA-4960-9DD6-6A9D9A6EDB99}" type="datetime1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F3C9BBB-41E8-42B2-8C21-C49692D1945F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9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3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765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1290162-C535-4307-80D4-03496EB6711A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2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37D553-568D-400E-8105-C6A0369E6C0E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7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1DD31B9-2631-4CC9-A76C-335AC7976A20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340056F-69E8-43D2-8850-3AE2DB19C458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4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0777366-3F31-4969-B82A-176E96A5EBDF}" type="datetime1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3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37">
                <a:latin typeface="Segoe UI" panose="020B0502040204020203" pitchFamily="34" charset="0"/>
              </a:defRPr>
            </a:lvl1pPr>
            <a:lvl2pPr marL="448267" indent="0">
              <a:buNone/>
              <a:defRPr sz="2745"/>
            </a:lvl2pPr>
            <a:lvl3pPr marL="896533" indent="0">
              <a:buNone/>
              <a:defRPr sz="2353"/>
            </a:lvl3pPr>
            <a:lvl4pPr marL="1344800" indent="0">
              <a:buNone/>
              <a:defRPr sz="1961"/>
            </a:lvl4pPr>
            <a:lvl5pPr marL="1793067" indent="0">
              <a:buNone/>
              <a:defRPr sz="1961"/>
            </a:lvl5pPr>
            <a:lvl6pPr marL="2241334" indent="0">
              <a:buNone/>
              <a:defRPr sz="1961"/>
            </a:lvl6pPr>
            <a:lvl7pPr marL="2689600" indent="0">
              <a:buNone/>
              <a:defRPr sz="1961"/>
            </a:lvl7pPr>
            <a:lvl8pPr marL="3137867" indent="0">
              <a:buNone/>
              <a:defRPr sz="1961"/>
            </a:lvl8pPr>
            <a:lvl9pPr marL="3586133" indent="0">
              <a:buNone/>
              <a:defRPr sz="1961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569">
                <a:latin typeface="Segoe UI" panose="020B0502040204020203" pitchFamily="34" charset="0"/>
              </a:defRPr>
            </a:lvl1pPr>
            <a:lvl2pPr marL="448267" indent="0">
              <a:buNone/>
              <a:defRPr sz="1372"/>
            </a:lvl2pPr>
            <a:lvl3pPr marL="896533" indent="0">
              <a:buNone/>
              <a:defRPr sz="1177"/>
            </a:lvl3pPr>
            <a:lvl4pPr marL="1344800" indent="0">
              <a:buNone/>
              <a:defRPr sz="981"/>
            </a:lvl4pPr>
            <a:lvl5pPr marL="1793067" indent="0">
              <a:buNone/>
              <a:defRPr sz="981"/>
            </a:lvl5pPr>
            <a:lvl6pPr marL="2241334" indent="0">
              <a:buNone/>
              <a:defRPr sz="981"/>
            </a:lvl6pPr>
            <a:lvl7pPr marL="2689600" indent="0">
              <a:buNone/>
              <a:defRPr sz="981"/>
            </a:lvl7pPr>
            <a:lvl8pPr marL="3137867" indent="0">
              <a:buNone/>
              <a:defRPr sz="981"/>
            </a:lvl8pPr>
            <a:lvl9pPr marL="3586133" indent="0">
              <a:buNone/>
              <a:defRPr sz="98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76389CA-A0A6-4936-AD8F-F74DDC7DA827}" type="datetime1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5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5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6D09536-1AF1-4DD3-92FB-A7B35D9A0501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0573D4D-542D-4CD6-B996-638DF11F0895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7FD86C-955C-4982-BEFE-5762EA9C7CB8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1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883DBFB-3FA5-4CBB-87A2-A0EE7286DB8A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7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CA77D2-0134-4FD7-B61F-E27B264424AF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DB169E5-2763-4AE0-9E07-919F601C8582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183348B-E3CE-495D-9E6F-5BC8B9B91EB6}" type="datetime1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C5497B86-BE9F-4A6C-B3EC-9D1D50E4A245}" type="datetime1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9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569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5A2F65E0-A824-43E9-B94A-8C32D132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Spectrum Credit Union - Sitefinity Website Redesign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D91CE-79D6-464D-9BB9-69D1E3CFA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0" t="8548"/>
          <a:stretch/>
        </p:blipFill>
        <p:spPr>
          <a:xfrm>
            <a:off x="210766" y="1673442"/>
            <a:ext cx="6985495" cy="4171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DAD8DA-5430-4ED4-8CDE-BD433413DE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" r="51652"/>
          <a:stretch/>
        </p:blipFill>
        <p:spPr>
          <a:xfrm>
            <a:off x="7360597" y="1673442"/>
            <a:ext cx="4531468" cy="429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4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Custom Development</Value>
      <Value>Creative</Value>
    </BusinessUnit>
    <Solutions xmlns="f0ee8362-fa7e-4bc9-ab88-7dcfb17cb19b">
      <Value>Websites</Value>
    </Solutions>
    <Industries xmlns="f0ee8362-fa7e-4bc9-ab88-7dcfb17cb19b">
      <Value>Financial Services</Value>
    </Industries>
    <Notes0 xmlns="f0ee8362-fa7e-4bc9-ab88-7dcfb17cb19b" xsi:nil="true"/>
    <Named_x0020_Account xmlns="f0ee8362-fa7e-4bc9-ab88-7dcfb17cb19b" xsi:nil="true"/>
    <PlatTech xmlns="f0ee8362-fa7e-4bc9-ab88-7dcfb17cb19b">
      <Value>Sitefinity</Value>
    </PlatTech>
    <ProjectCompletionDate xmlns="f0ee8362-fa7e-4bc9-ab88-7dcfb17cb19b" xsi:nil="true"/>
    <ApprovedByClient xmlns="f0ee8362-fa7e-4bc9-ab88-7dcfb17cb19b">false</ApprovedByClient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E5CEB144-AD15-46D6-AF7A-86C25C1FF738}"/>
</file>

<file path=customXml/itemProps2.xml><?xml version="1.0" encoding="utf-8"?>
<ds:datastoreItem xmlns:ds="http://schemas.openxmlformats.org/officeDocument/2006/customXml" ds:itemID="{7BB97588-DEF7-419E-B4A4-0528A8285CB8}"/>
</file>

<file path=customXml/itemProps3.xml><?xml version="1.0" encoding="utf-8"?>
<ds:datastoreItem xmlns:ds="http://schemas.openxmlformats.org/officeDocument/2006/customXml" ds:itemID="{9B3EDF8C-0C14-4872-9F3C-4B09783AAB63}"/>
</file>

<file path=customXml/itemProps4.xml><?xml version="1.0" encoding="utf-8"?>
<ds:datastoreItem xmlns:ds="http://schemas.openxmlformats.org/officeDocument/2006/customXml" ds:itemID="{9474EBC2-F9E4-4D88-B3EE-41E6D51384BB}"/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</Words>
  <Application>Microsoft Office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Segoe UI</vt:lpstr>
      <vt:lpstr>Segoe UI Light</vt:lpstr>
      <vt:lpstr>Segoe UI Semilight</vt:lpstr>
      <vt:lpstr>Custom Design</vt:lpstr>
      <vt:lpstr>Spectrum Credit Union - Sitefinity Website Redesign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Spectrum Credit Union - Sitefinity</dc:title>
  <dc:creator>Brendan Murphy</dc:creator>
  <cp:lastModifiedBy>Brendan Murphy</cp:lastModifiedBy>
  <cp:revision>5</cp:revision>
  <dcterms:created xsi:type="dcterms:W3CDTF">2024-03-22T17:35:31Z</dcterms:created>
  <dcterms:modified xsi:type="dcterms:W3CDTF">2024-03-22T18:05:53Z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